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7" autoAdjust="0"/>
    <p:restoredTop sz="94660"/>
  </p:normalViewPr>
  <p:slideViewPr>
    <p:cSldViewPr snapToGrid="0">
      <p:cViewPr varScale="1">
        <p:scale>
          <a:sx n="68" d="100"/>
          <a:sy n="68" d="100"/>
        </p:scale>
        <p:origin x="39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F9C98-09CA-42DA-B702-A636814A1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5B818-DA54-46EC-8A13-F40240859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FED98-ED76-4BC1-B7B3-BAE07710E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B337AF-FB34-4CA0-B817-88F14BD7F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865B0-4437-4385-AE2B-E6540182D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54652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D892C-0CAD-4D82-BBB4-4E92641C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9E37BD-1CF7-49F1-AD34-1B2A7C6169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727A3-BF69-409C-BBFD-8BD4D0F09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EA3BD-35DE-4025-950B-FEBC38840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0B9ED-E858-4954-8D46-FBA458286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3154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EDEC9D-15D7-4187-B02B-A651D85D8F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843E5C-3E22-4D6C-9F90-1255A07E2A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CF494-368D-4BB0-82C1-135D9AE52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A027E-D8FE-43DA-8404-00E4CFA04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1A724-37E7-418A-8BE6-CAA28385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146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34FFB-56A1-4464-B408-AC78719BC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A6674-579F-4AE2-8E24-E42A2A9AF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B1BFAA-5174-4E56-ADE2-D2B668186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3B39D-8EC3-45CE-A6C9-8C361ECBA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7404C-3907-49E2-8028-1CB622F8C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02190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FBA7F-912D-4A85-9F1A-AB4BA3E6B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B17B26-41CE-4800-93A4-5654F96F7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8FD1D-55C2-4BD0-9C79-E6B7F23FB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30172-D939-41EB-A002-53E08528E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22D79-6B0A-449A-8D62-3B2B83F6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8024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C18C4-CD47-4F53-9925-CDC228D5A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63DCD-FBBC-408B-99F4-C9D1854671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718584-556E-4601-B657-5F46E0164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8A0D93-572C-43FB-A498-C53A80413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87A127-634F-4265-A13B-3404FF8FF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0A1A98-D115-4B84-8269-7B146CDF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397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5DD43-CF80-4960-9F04-2775B9A10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28B4B-6C59-45A5-876A-8BF9EAC52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1A9F8A-6B50-4B28-AD08-D431C7ADF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EDAA77-680C-4D3D-9D7E-FB738DEBCD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7E48EF-CD8F-470A-BFE2-B2C7D44B12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7BFC0E-5BFA-44F0-A7D3-8168A3CBF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9FEF13-57EA-44FC-8405-A15515EAE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76A26F-56D0-4F70-8000-CDC03B25C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3314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8141B-9A82-4267-BFDA-9AD25224A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23B4D0-ECA7-48F4-82A1-EE4920E6F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440D54-1088-4D42-AE3A-8F9345633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FF609E-C8A5-48E0-9DD7-8D0942FFF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8240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117D75-C495-4E9B-A73A-F809E1993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FB5521-9230-4BD5-A319-067FFAD4A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7CB931-5D5A-4C84-940E-4B867A80A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9984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94667-F9B6-4796-B34B-ABA3457E5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7E641-1270-4F7B-83A1-E4597E59B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5BAC41-C94B-4214-BABA-F40E34A882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FF5284-7563-4F2A-81FB-96619AEA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ED61D4-4F34-42DD-8596-26221ADA2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1C7FE4-5A28-48CC-9F9E-638AA25B4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1214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CAB7F-F6ED-481A-A68A-9B62313BA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DC0CEC-D1CC-48DB-8F63-CFBA276CB9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B4D5AD-55AD-422F-96C9-CBDE85EB7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C5A165-87B3-4EB8-B9AE-AC35161B3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EB701-91F1-4EBF-8314-FE56785F4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7824CE-0B54-4BE5-B0D6-7C9C898C3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3838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D153D1-6FCD-4A67-8BA6-0F36EF26A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6713A-AD97-42F7-B6DE-6B4E4EE0A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D524F-CAAA-4E3D-A6B3-E9C021341C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D839C-CF16-42D5-BF2F-58A8DFC70FF2}" type="datetimeFigureOut">
              <a:rPr lang="en-CA" smtClean="0"/>
              <a:t>2019-08-22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7BB41-4F01-4E40-BC1C-474720D76D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8113A-587E-4362-A8CE-C1FA20F7F8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1C37D-B577-444C-BCCD-9F6D95C6BA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9429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2394D-D3EE-453A-B590-9320A93DA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3492"/>
            <a:ext cx="10515600" cy="1325563"/>
          </a:xfrm>
        </p:spPr>
        <p:txBody>
          <a:bodyPr/>
          <a:lstStyle/>
          <a:p>
            <a:pPr algn="ctr"/>
            <a:r>
              <a:rPr lang="en-CA" dirty="0"/>
              <a:t>Photonic Crystal Mirror Mounting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0EAAD1-1902-47B3-B27A-9732804A1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408" y="1442660"/>
            <a:ext cx="3437759" cy="25136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BBCE89-9AC8-49B1-AB77-85A70B5C8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442" y="4271955"/>
            <a:ext cx="2511822" cy="21616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FF6A2A-8888-4DA5-9133-C46729B8FB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378" y="1375557"/>
            <a:ext cx="3917867" cy="505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370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F225E-4FD5-456E-B8B9-C31DDC403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249"/>
            <a:ext cx="10515600" cy="1325563"/>
          </a:xfrm>
        </p:spPr>
        <p:txBody>
          <a:bodyPr/>
          <a:lstStyle/>
          <a:p>
            <a:pPr algn="ctr"/>
            <a:r>
              <a:rPr lang="en-CA" dirty="0"/>
              <a:t>Epoxy Transferring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A79814-9EED-4FDC-B6DA-BD668C0BEC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4574" y="1436812"/>
            <a:ext cx="2926422" cy="22438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5D41EB-27A8-48F9-83F0-3CFC78E300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5848" y="3918325"/>
            <a:ext cx="2926422" cy="22438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E0E9596-0165-4E1A-A8B7-51E1F2F7CA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6118" y="1436812"/>
            <a:ext cx="3552278" cy="47410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8208346-3929-4E64-AB04-34BB5645FC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135" y="1436812"/>
            <a:ext cx="3552278" cy="469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61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BC11C-85A6-4B74-80B6-5A96DB419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805"/>
            <a:ext cx="10515600" cy="1325563"/>
          </a:xfrm>
        </p:spPr>
        <p:txBody>
          <a:bodyPr/>
          <a:lstStyle/>
          <a:p>
            <a:pPr algn="ctr"/>
            <a:r>
              <a:rPr lang="en-CA" dirty="0"/>
              <a:t>Integrated Setup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2C6D3E-A1BD-4416-A927-105D75A68F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48613" y="1696170"/>
            <a:ext cx="3792827" cy="29698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B5E791-02B6-4E2F-BE7B-62876C0FF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203" y="1937254"/>
            <a:ext cx="4157184" cy="26166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6B0E34-D8A7-46A4-945B-00FD6C12A1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152" y="1502368"/>
            <a:ext cx="3137338" cy="4183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381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8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Photonic Crystal Mirror Mounting</vt:lpstr>
      <vt:lpstr>Epoxy Transferring</vt:lpstr>
      <vt:lpstr>Integrated Setup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Alev Orfi</dc:creator>
  <cp:lastModifiedBy>Alev Orfi</cp:lastModifiedBy>
  <cp:revision>10</cp:revision>
  <dcterms:created xsi:type="dcterms:W3CDTF">2019-07-16T13:03:30Z</dcterms:created>
  <dcterms:modified xsi:type="dcterms:W3CDTF">2019-08-22T18:02:39Z</dcterms:modified>
</cp:coreProperties>
</file>

<file path=docProps/thumbnail.jpeg>
</file>